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6" r:id="rId4"/>
    <p:sldId id="287" r:id="rId5"/>
    <p:sldId id="288" r:id="rId6"/>
    <p:sldId id="289" r:id="rId7"/>
    <p:sldId id="290" r:id="rId8"/>
    <p:sldId id="291" r:id="rId9"/>
    <p:sldId id="294" r:id="rId10"/>
    <p:sldId id="295" r:id="rId11"/>
    <p:sldId id="292" r:id="rId12"/>
    <p:sldId id="293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88BB-A48C-CED7-D700-79458E10C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996C5-3CAF-DC6D-C4AD-5CD200F12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C0685-A22E-397B-7DD5-07EC882C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4FA94-AEBA-4A0C-853A-84F15E78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2ED6B-B8A5-30D1-414C-9B60AB51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54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A437-4B5D-F0BF-03F4-1445CCED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EA578-9E5B-11C4-23D3-415696376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6D6C1-1E88-706D-40FF-894D425E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A581-C10B-DE9C-02F8-05C8C11A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434B8-7202-3484-1F84-5BED8BF6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5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9C47A-56E9-C0DD-ADDD-32AD5522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0601-B2F7-328B-146A-2757FCFFA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2B309-8C76-AE4C-8007-04D64509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007B0-32BE-0F1A-F751-8B760232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7E8E4-7F30-2AA0-091D-F24EFE8A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0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0417-0AAD-1CA6-4BAA-46449AE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7EAF-EF66-3A47-0F5D-88FFD69F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0963A-E4DD-CC4A-97F0-4320C95A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0EA-5379-5348-E64D-A70F58B7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9D57-9FAE-CF69-3567-6875D873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5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0CA4-6B07-0147-B1C7-E8C2B248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5F8D0-729F-7B8F-8ECD-CEBFBB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CE35-F8BD-29C2-F0D4-A7C9E6E4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C010C-34A2-7D20-8951-7D3559A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13774-A0DB-0D2D-A202-159D3F70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C0B0-7849-23DD-E6CA-E145DB1A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E8B4-FAEA-9C2E-A506-E3AB80152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469E4-7BDF-5CB4-165B-B2A132954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61B0-8C39-40B3-9207-1F0B3E69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330F8-A066-104A-89A7-0E4261DB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D5670-D4B1-2495-7CF6-3B9B6726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47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2745-78C5-126D-BC05-2EABBC05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7AFA6-0380-3DA3-E78D-3A1C34F74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F707C-E712-B9D4-FD81-B3BE77E43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363AA-5976-CE80-4ABB-47E4774FD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154B8-9FFD-1A6C-3783-D0D66108B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E133C-EB60-066A-4273-CAE2D59B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049FB-3E22-CCA6-634A-7F834098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CE72D-EE9F-082B-75AE-FE0531A8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8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B68B-8B16-D6F9-8E3F-F2ECC48D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D5CFC-F0E0-2D90-3054-A54DD05D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20872-EFA2-AE37-90D2-FBEDB043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9B251-2241-C814-574A-AB2D35C8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7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2FEC6-4905-1AC8-C404-C6DEF7C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761B7-F56D-3DF1-0358-C5594A03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55583-DE3D-7B94-FF06-B9C3C1CA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48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3D4D-D555-623E-1A9C-95E18C14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16DB-4F5F-4A5A-064B-5FE4914F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4930A-4EBB-9EA1-F499-195B2702E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590C-3BEA-FA48-2089-4C520CD5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2C8B1-D3E8-2B71-8067-66E9C40B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7C6D-19A8-CD50-37D8-1E5C712D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6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7271-8198-254F-FA57-C9A74D48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15AB-090B-6F2A-2BC8-E27A13805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CB0C8-74DF-C538-0C53-753A2E5B4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7CB32-374A-1E04-DA7D-1DA7DF2E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1E945-7762-4311-D9DF-B291459D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C350-4145-AF9C-4DC3-7E99A815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50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5FF23-9F23-9A11-FD87-516A920D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C44ED-838D-59D4-71E7-C9FCC6F78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92F64-68BF-22CD-1745-39B175D88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537A9-DE30-4725-9B11-5106C39BF6CD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FF259-790F-963C-F939-FC30180C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F2BF-E7F7-2586-AEFA-6802FFE7E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9F91-618C-4F53-B0EE-68C2BD98DA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21BB7-9EF8-6A37-396A-ED2D8F6EC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2427-1584-18E4-953C-31EE0FCCD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Week 3</a:t>
            </a:r>
            <a:endParaRPr lang="en-GB"/>
          </a:p>
          <a:p>
            <a:pPr algn="l"/>
            <a:r>
              <a:rPr lang="en-GB" dirty="0"/>
              <a:t>Abhishek B 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93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9055D-14B7-50BC-A6A1-575F0B02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98D04-63B0-405C-FED1-8D324C1F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9055D-14B7-50BC-A6A1-575F0B02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98D04-63B0-405C-FED1-8D324C1F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E2997-CEB0-8591-E606-86C68D30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Day 4 – ADF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7AFD5-3DEF-1494-3D34-1542DE4DB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Mapping Dataflow Transformation ,source transformation, sink transformation, surrogate key transformation</a:t>
            </a:r>
          </a:p>
          <a:p>
            <a:r>
              <a:rPr lang="en-US" sz="2000"/>
              <a:t>Conditional split transformation, Derived column transformation</a:t>
            </a:r>
          </a:p>
          <a:p>
            <a:r>
              <a:rPr lang="en-US" sz="2000" kern="0">
                <a:latin typeface="ShellMedium"/>
              </a:rPr>
              <a:t>API- based Integration : Understanding</a:t>
            </a:r>
          </a:p>
          <a:p>
            <a:r>
              <a:rPr lang="en-US" sz="2000" kern="0">
                <a:latin typeface="ShellMedium"/>
              </a:rPr>
              <a:t>Exploring the API – based Integration </a:t>
            </a:r>
          </a:p>
          <a:p>
            <a:r>
              <a:rPr lang="en-US" sz="2000" kern="0">
                <a:latin typeface="ShellMedium"/>
              </a:rPr>
              <a:t>Introduction to CDC</a:t>
            </a:r>
          </a:p>
          <a:p>
            <a:r>
              <a:rPr lang="en-US" sz="2000" kern="0">
                <a:latin typeface="ShellMedium"/>
              </a:rPr>
              <a:t>Understanding CDC in context of database and system</a:t>
            </a:r>
          </a:p>
          <a:p>
            <a:r>
              <a:rPr lang="en-US" sz="2000" kern="0">
                <a:latin typeface="ShellMedium"/>
              </a:rPr>
              <a:t>Use cases for CDC and its benefits in integration scenarios.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524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r="2489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271523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r="4899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75789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 r="3272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289947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2" r="3444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316292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0" r="3406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327309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09F51-00DD-3B3E-639D-37E66AB6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Day 5 – Azure SQL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77389-BFCA-3496-7002-153A073C4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kern="0">
                <a:latin typeface="ShellMedium"/>
              </a:rPr>
              <a:t>Hands-on on sql database creation</a:t>
            </a:r>
          </a:p>
          <a:p>
            <a:r>
              <a:rPr lang="en-US" sz="2000" kern="0">
                <a:latin typeface="ShellMedium"/>
              </a:rPr>
              <a:t>loading the tables into the storage account </a:t>
            </a:r>
          </a:p>
          <a:p>
            <a:r>
              <a:rPr lang="en-US" sz="2000" kern="0">
                <a:latin typeface="ShellMedium"/>
              </a:rPr>
              <a:t>Creation of pipeline for sql database </a:t>
            </a:r>
          </a:p>
          <a:p>
            <a:r>
              <a:rPr lang="en-US" sz="2000"/>
              <a:t>Fetching, updating rows of a table and getting affected in adf and datastorage</a:t>
            </a:r>
            <a:endParaRPr lang="en-US" sz="2000" kern="0">
              <a:latin typeface="ShellMedium"/>
            </a:endParaRPr>
          </a:p>
          <a:p>
            <a:r>
              <a:rPr lang="en-US" sz="2000" kern="0">
                <a:latin typeface="ShellMedium"/>
              </a:rPr>
              <a:t>Creating the dataflow and cdc for the instances</a:t>
            </a:r>
          </a:p>
          <a:p>
            <a:r>
              <a:rPr lang="en-US" sz="2000" kern="0">
                <a:latin typeface="ShellMedium"/>
              </a:rPr>
              <a:t>Debugging and triggering the dataflow and cdc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5926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7922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100727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202A5-C169-010A-A4D8-39593D6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Week 3 : Day 1 – Azure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B1AB-1D17-57D2-A08A-C8DE5365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Understanding Azure storage types</a:t>
            </a:r>
          </a:p>
          <a:p>
            <a:r>
              <a:rPr lang="en-US" sz="2000"/>
              <a:t>Understanding Azure Redundancy options</a:t>
            </a:r>
          </a:p>
          <a:p>
            <a:r>
              <a:rPr lang="en-US" sz="2000"/>
              <a:t>Azure Blob storage</a:t>
            </a:r>
          </a:p>
          <a:p>
            <a:r>
              <a:rPr lang="en-US" sz="2000"/>
              <a:t>Creating Azure Data lake Gen 2</a:t>
            </a:r>
          </a:p>
          <a:p>
            <a:r>
              <a:rPr lang="en-US" sz="2000" kern="0">
                <a:latin typeface="ShellMedium"/>
              </a:rPr>
              <a:t>Compare Data Lake Storage Gen2 and Azure Blob Storage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1699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7541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173510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r="8463" b="-1"/>
          <a:stretch/>
        </p:blipFill>
        <p:spPr>
          <a:xfrm>
            <a:off x="4349629" y="243840"/>
            <a:ext cx="7849000" cy="6613732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ADF</a:t>
            </a:r>
          </a:p>
        </p:txBody>
      </p:sp>
    </p:spTree>
    <p:extLst>
      <p:ext uri="{BB962C8B-B14F-4D97-AF65-F5344CB8AC3E}">
        <p14:creationId xmlns:p14="http://schemas.microsoft.com/office/powerpoint/2010/main" val="332240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90B1F-4069-0C1E-594E-AA2946F8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Blob Storage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AD99EB-3BFC-B829-88D1-41CC56DD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4E257-0855-D147-D9A3-4E8C56F1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Blob Storage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4ED7D6-B280-B8F9-8B18-EAC95FF3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AF6CA-5015-BB45-5609-22255432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SAS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6C025A-53DF-0861-00B2-5D61D030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6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1C3E1-4059-2BD0-DBB7-069FF96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Day 2 - Azure Storage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9D6-A981-8C6E-5A08-70FD7F4B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kern="0">
                <a:latin typeface="ShellMedium"/>
              </a:rPr>
              <a:t>Access and authentication</a:t>
            </a:r>
          </a:p>
          <a:p>
            <a:r>
              <a:rPr lang="en-US" sz="2000" kern="0">
                <a:latin typeface="ShellMedium"/>
              </a:rPr>
              <a:t>Secure Access to Azure Storage </a:t>
            </a:r>
          </a:p>
          <a:p>
            <a:r>
              <a:rPr lang="en-US" sz="2000" kern="0">
                <a:latin typeface="ShellMedium"/>
              </a:rPr>
              <a:t>upload data into data lake gen2</a:t>
            </a:r>
          </a:p>
          <a:p>
            <a:r>
              <a:rPr lang="en-US" sz="2000" kern="0">
                <a:latin typeface="ShellMedium"/>
              </a:rPr>
              <a:t>Azure Data Factory introduction</a:t>
            </a:r>
          </a:p>
          <a:p>
            <a:r>
              <a:rPr lang="en-US" sz="2000" kern="0">
                <a:latin typeface="ShellMedium"/>
              </a:rPr>
              <a:t>ELT vs ETL</a:t>
            </a:r>
          </a:p>
          <a:p>
            <a:r>
              <a:rPr lang="en-US" sz="2000" kern="0">
                <a:latin typeface="ShellMedium"/>
              </a:rPr>
              <a:t>Dataset , Integration run time</a:t>
            </a:r>
          </a:p>
          <a:p>
            <a:r>
              <a:rPr lang="en-US" sz="2000" kern="0">
                <a:latin typeface="ShellMedium"/>
              </a:rPr>
              <a:t>parameters, system variables</a:t>
            </a:r>
          </a:p>
        </p:txBody>
      </p:sp>
    </p:spTree>
    <p:extLst>
      <p:ext uri="{BB962C8B-B14F-4D97-AF65-F5344CB8AC3E}">
        <p14:creationId xmlns:p14="http://schemas.microsoft.com/office/powerpoint/2010/main" val="29221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62962-7381-01E2-2EA3-63318FAA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Data Lake Storage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A23D02-24AA-7440-D4A8-3E935B21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5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9055D-14B7-50BC-A6A1-575F0B02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E98D04-63B0-405C-FED1-8D324C1F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CDA10-D093-ACA1-FAE9-3E039587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Day 3 – ADF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27D2-2187-F3EF-9872-F11C41EF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ADF components</a:t>
            </a:r>
          </a:p>
          <a:p>
            <a:r>
              <a:rPr lang="en-US" sz="2000"/>
              <a:t>Copy Data Flow activity in ADF </a:t>
            </a:r>
          </a:p>
          <a:p>
            <a:r>
              <a:rPr lang="en-US" sz="2000"/>
              <a:t>Linked services, Input &amp; Output Data Set in ADF</a:t>
            </a:r>
          </a:p>
          <a:p>
            <a:r>
              <a:rPr lang="en-US" sz="2000"/>
              <a:t>Control Flow Activity</a:t>
            </a:r>
          </a:p>
          <a:p>
            <a:r>
              <a:rPr lang="en-US" sz="2000"/>
              <a:t>Get Metadata Activity</a:t>
            </a:r>
          </a:p>
          <a:p>
            <a:r>
              <a:rPr lang="en-US" sz="2000"/>
              <a:t>Filter and If Activity</a:t>
            </a:r>
          </a:p>
          <a:p>
            <a:r>
              <a:rPr lang="en-US" sz="2000" kern="0">
                <a:latin typeface="ShellMedium"/>
              </a:rPr>
              <a:t>Wait and foreach loop activity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79612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249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ShellMedium</vt:lpstr>
      <vt:lpstr>Office Theme</vt:lpstr>
      <vt:lpstr>JOURNEY PPT</vt:lpstr>
      <vt:lpstr>Week 3 : Day 1 – Azure Storage</vt:lpstr>
      <vt:lpstr>Blob Storage</vt:lpstr>
      <vt:lpstr>Blob Storage</vt:lpstr>
      <vt:lpstr>SAS </vt:lpstr>
      <vt:lpstr>Day 2 - Azure Storage cont..</vt:lpstr>
      <vt:lpstr>Azure Data Lake Storage</vt:lpstr>
      <vt:lpstr>ADF</vt:lpstr>
      <vt:lpstr>Day 3 – ADF cont..</vt:lpstr>
      <vt:lpstr>ADF</vt:lpstr>
      <vt:lpstr>ADF</vt:lpstr>
      <vt:lpstr>Day 4 – ADF cont..</vt:lpstr>
      <vt:lpstr>ADF</vt:lpstr>
      <vt:lpstr>ADF</vt:lpstr>
      <vt:lpstr>ADF</vt:lpstr>
      <vt:lpstr>ADF</vt:lpstr>
      <vt:lpstr>ADF</vt:lpstr>
      <vt:lpstr>Day 5 – Azure SQL Database </vt:lpstr>
      <vt:lpstr>ADF</vt:lpstr>
      <vt:lpstr>ADF</vt:lpstr>
      <vt:lpstr>ADF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M, Abhishek SBOBNG-PTIY/FBD</dc:creator>
  <cp:lastModifiedBy>B M, Abhishek SBOBNG-PTIY/FBD</cp:lastModifiedBy>
  <cp:revision>2</cp:revision>
  <dcterms:created xsi:type="dcterms:W3CDTF">2023-09-15T10:26:09Z</dcterms:created>
  <dcterms:modified xsi:type="dcterms:W3CDTF">2023-09-15T10:55:12Z</dcterms:modified>
</cp:coreProperties>
</file>